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5" r:id="rId4"/>
    <p:sldId id="266" r:id="rId5"/>
    <p:sldId id="259" r:id="rId6"/>
    <p:sldId id="260" r:id="rId7"/>
    <p:sldId id="257" r:id="rId8"/>
    <p:sldId id="261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ylaine Mangueira" initials="NM" lastIdx="1" clrIdx="0">
    <p:extLst>
      <p:ext uri="{19B8F6BF-5375-455C-9EA6-DF929625EA0E}">
        <p15:presenceInfo xmlns:p15="http://schemas.microsoft.com/office/powerpoint/2012/main" userId="8d7664f5d2c381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807" autoAdjust="0"/>
  </p:normalViewPr>
  <p:slideViewPr>
    <p:cSldViewPr snapToGrid="0" showGuides="1">
      <p:cViewPr varScale="1">
        <p:scale>
          <a:sx n="40" d="100"/>
          <a:sy n="40" d="100"/>
        </p:scale>
        <p:origin x="682" y="29"/>
      </p:cViewPr>
      <p:guideLst>
        <p:guide orient="horz" pos="4297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62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9388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438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053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SzPct val="100000"/>
            </a:pPr>
            <a:r>
              <a:rPr lang="pt-BR" dirty="0"/>
              <a:t>Miro – Criação do </a:t>
            </a:r>
            <a:r>
              <a:rPr lang="pt-BR" dirty="0" err="1"/>
              <a:t>BackLog</a:t>
            </a:r>
            <a:r>
              <a:rPr lang="pt-BR" dirty="0"/>
              <a:t>, desenho do </a:t>
            </a:r>
            <a:r>
              <a:rPr lang="pt-BR" dirty="0" err="1"/>
              <a:t>MockUp</a:t>
            </a:r>
            <a:r>
              <a:rPr lang="pt-BR" dirty="0"/>
              <a:t> do site e BD</a:t>
            </a:r>
          </a:p>
          <a:p>
            <a:pPr marL="228600" indent="-228600">
              <a:buSzPct val="100000"/>
            </a:pPr>
            <a:r>
              <a:rPr lang="pt-BR" dirty="0"/>
              <a:t>Trello: Na organização das Sprints de entregas</a:t>
            </a:r>
          </a:p>
          <a:p>
            <a:pPr marL="228600" indent="-228600">
              <a:buSzPct val="100000"/>
            </a:pPr>
            <a:r>
              <a:rPr lang="pt-BR" dirty="0"/>
              <a:t>HTML: para construir as páginas do site</a:t>
            </a:r>
          </a:p>
          <a:p>
            <a:pPr marL="228600" indent="-228600">
              <a:buSzPct val="100000"/>
            </a:pPr>
            <a:r>
              <a:rPr lang="pt-BR" dirty="0"/>
              <a:t>CSS: para definir o estilo das páginas do site</a:t>
            </a:r>
          </a:p>
          <a:p>
            <a:pPr marL="228600" indent="-228600">
              <a:buSzPct val="100000"/>
            </a:pPr>
            <a:r>
              <a:rPr lang="pt-BR" dirty="0" err="1"/>
              <a:t>Javascript</a:t>
            </a:r>
            <a:r>
              <a:rPr lang="pt-BR" dirty="0"/>
              <a:t>:  para implementar o site</a:t>
            </a:r>
          </a:p>
          <a:p>
            <a:pPr marL="228600" indent="-228600">
              <a:buSzPct val="100000"/>
            </a:pPr>
            <a:r>
              <a:rPr lang="pt-BR" dirty="0">
                <a:solidFill>
                  <a:srgbClr val="FF0000"/>
                </a:solidFill>
              </a:rPr>
              <a:t>Node: para executar o </a:t>
            </a:r>
            <a:r>
              <a:rPr lang="pt-BR" dirty="0" err="1">
                <a:solidFill>
                  <a:srgbClr val="FF0000"/>
                </a:solidFill>
              </a:rPr>
              <a:t>Javascript</a:t>
            </a:r>
            <a:endParaRPr lang="pt-BR" dirty="0">
              <a:solidFill>
                <a:srgbClr val="FF0000"/>
              </a:solidFill>
            </a:endParaRPr>
          </a:p>
          <a:p>
            <a:pPr marL="228600" indent="-228600">
              <a:buSzPct val="100000"/>
            </a:pPr>
            <a:r>
              <a:rPr lang="pt-BR" dirty="0"/>
              <a:t>DOM: para interagir com os elementos da página</a:t>
            </a:r>
          </a:p>
          <a:p>
            <a:pPr marL="228600" indent="-228600">
              <a:buSzPct val="100000"/>
            </a:pPr>
            <a:r>
              <a:rPr lang="pt-BR" dirty="0" err="1">
                <a:solidFill>
                  <a:srgbClr val="FF0000"/>
                </a:solidFill>
              </a:rPr>
              <a:t>Json</a:t>
            </a:r>
            <a:r>
              <a:rPr lang="pt-BR" dirty="0">
                <a:solidFill>
                  <a:srgbClr val="FF0000"/>
                </a:solidFill>
              </a:rPr>
              <a:t>: para armazenar e transferir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4428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233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13" name="Nível de Corpo Um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1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8E630B25-90E2-4D79-9559-2DCFA287E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Informações do fato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Informações do fato</a:t>
            </a:r>
          </a:p>
        </p:txBody>
      </p:sp>
      <p:sp>
        <p:nvSpPr>
          <p:cNvPr id="10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68CF2D1-D4CC-486F-BAD1-EE154A000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Atribuição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“Citação Notável”</a:t>
            </a:r>
          </a:p>
        </p:txBody>
      </p:sp>
      <p:sp>
        <p:nvSpPr>
          <p:cNvPr id="11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024DD46D-3795-4F67-AEF9-572EA0148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m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m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73D4A74E-C18F-4CBD-850B-84E03619D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228C5498-E775-4CAB-9735-B1D5F34F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" name="fundoprincipal.png" descr="fundoprincipal.png">
            <a:extLst>
              <a:ext uri="{FF2B5EF4-FFF2-40B4-BE49-F238E27FC236}">
                <a16:creationId xmlns:a16="http://schemas.microsoft.com/office/drawing/2014/main" id="{599B2DA0-5D3D-43AA-8702-691A30B0A4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Título do Slide</a:t>
            </a:r>
          </a:p>
        </p:txBody>
      </p:sp>
      <p:sp>
        <p:nvSpPr>
          <p:cNvPr id="34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30BEF93D-82EE-40B7-A178-4CD440B59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4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4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97B4B64E-A4B1-44E9-B38F-616AD13F64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522CD91-6D1F-4AB5-8287-5377F14FBB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6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F640B091-67FE-4C25-8272-98097155D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Título da Seção</a:t>
            </a:r>
          </a:p>
        </p:txBody>
      </p:sp>
      <p:sp>
        <p:nvSpPr>
          <p:cNvPr id="7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802FCC1-1633-421E-AD93-52F410DEA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8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BFF34346-DB2E-4166-A3D3-452EB826D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Título da Agenda</a:t>
            </a:r>
          </a:p>
        </p:txBody>
      </p:sp>
      <p:sp>
        <p:nvSpPr>
          <p:cNvPr id="89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de 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Tópicos da Agenda</a:t>
            </a:r>
          </a:p>
        </p:txBody>
      </p:sp>
      <p:sp>
        <p:nvSpPr>
          <p:cNvPr id="9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6FCA2094-B7C9-4ABE-9E25-1926C03E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Declaração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C3FF705C-B75C-468F-985C-82DD5D7D2F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exto do Título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F03C673-A09F-477F-8752-5CE304C28BA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Nathália Valentim, Norylaine Mangueira, Thereza Legg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/>
          </a:lstStyle>
          <a:p>
            <a:r>
              <a:t>Ela é CTO - 25 de março de 2021 </a:t>
            </a:r>
          </a:p>
        </p:txBody>
      </p:sp>
      <p:sp>
        <p:nvSpPr>
          <p:cNvPr id="153" name="Receitas de Família"/>
          <p:cNvSpPr txBox="1">
            <a:spLocks noGrp="1"/>
          </p:cNvSpPr>
          <p:nvPr>
            <p:ph type="title"/>
          </p:nvPr>
        </p:nvSpPr>
        <p:spPr>
          <a:xfrm>
            <a:off x="414015" y="3078482"/>
            <a:ext cx="10071105" cy="324612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pc="-300"/>
            </a:lvl1pPr>
          </a:lstStyle>
          <a:p>
            <a:r>
              <a:rPr sz="13900" dirty="0" err="1"/>
              <a:t>Receitas</a:t>
            </a:r>
            <a:r>
              <a:rPr sz="13900" dirty="0"/>
              <a:t> de </a:t>
            </a:r>
            <a:br>
              <a:rPr lang="pt-BR" sz="13900" dirty="0"/>
            </a:br>
            <a:r>
              <a:rPr sz="13900" dirty="0" err="1"/>
              <a:t>Família</a:t>
            </a:r>
            <a:endParaRPr sz="13900" dirty="0"/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408861" y="6324601"/>
            <a:ext cx="9556797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lang="pt-BR" sz="6000" dirty="0"/>
              <a:t>As </a:t>
            </a:r>
            <a:r>
              <a:rPr sz="6000" dirty="0" err="1"/>
              <a:t>Receitas</a:t>
            </a:r>
            <a:r>
              <a:rPr sz="6000" dirty="0"/>
              <a:t> da </a:t>
            </a:r>
            <a:r>
              <a:rPr sz="6000" dirty="0" err="1"/>
              <a:t>Vovó</a:t>
            </a:r>
            <a:r>
              <a:rPr sz="6000" dirty="0"/>
              <a:t> </a:t>
            </a:r>
            <a:endParaRPr lang="pt-BR" sz="6000" dirty="0"/>
          </a:p>
          <a:p>
            <a:r>
              <a:rPr lang="pt-BR" sz="6000" dirty="0"/>
              <a:t>n</a:t>
            </a:r>
            <a:r>
              <a:rPr sz="6000" dirty="0"/>
              <a:t>o </a:t>
            </a:r>
            <a:r>
              <a:rPr sz="6000" dirty="0" err="1"/>
              <a:t>livro</a:t>
            </a:r>
            <a:r>
              <a:rPr sz="6000" dirty="0"/>
              <a:t> que </a:t>
            </a:r>
            <a:r>
              <a:rPr sz="6000" dirty="0" err="1"/>
              <a:t>não</a:t>
            </a:r>
            <a:r>
              <a:rPr sz="6000" dirty="0"/>
              <a:t> </a:t>
            </a:r>
            <a:r>
              <a:rPr sz="6000" dirty="0" err="1"/>
              <a:t>vira</a:t>
            </a:r>
            <a:r>
              <a:rPr sz="6000" dirty="0"/>
              <a:t> </a:t>
            </a:r>
            <a:r>
              <a:rPr sz="6000" dirty="0" err="1"/>
              <a:t>pó</a:t>
            </a:r>
            <a:endParaRPr sz="6000" dirty="0"/>
          </a:p>
        </p:txBody>
      </p:sp>
      <p:pic>
        <p:nvPicPr>
          <p:cNvPr id="2050" name="Picture 2" descr="Construindo Memórias Em Família Na Cozinha » La de casa">
            <a:extLst>
              <a:ext uri="{FF2B5EF4-FFF2-40B4-BE49-F238E27FC236}">
                <a16:creationId xmlns:a16="http://schemas.microsoft.com/office/drawing/2014/main" id="{07DA96F3-D8B0-4A4B-A53A-7CB8FFA83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451" y="1706879"/>
            <a:ext cx="13389421" cy="893063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732" y="1741684"/>
            <a:ext cx="8264242" cy="619020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5944942" y="1451136"/>
            <a:ext cx="16638611" cy="56323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Você já se pegou pensando em alguma receita antiga da sua família?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043B6B0-690B-074E-AB47-1983911EF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7862698" y="5381564"/>
            <a:ext cx="6002509" cy="8025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B4FB5E7-CD68-0140-BF96-766AC049852A}"/>
              </a:ext>
            </a:extLst>
          </p:cNvPr>
          <p:cNvSpPr/>
          <p:nvPr/>
        </p:nvSpPr>
        <p:spPr>
          <a:xfrm>
            <a:off x="194219" y="10350611"/>
            <a:ext cx="190294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Como ter acesso as receitas da família mesmo estando distantes (e isolados)?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5D76CD-55C7-E341-A3AF-4CDE19284363}"/>
              </a:ext>
            </a:extLst>
          </p:cNvPr>
          <p:cNvSpPr/>
          <p:nvPr/>
        </p:nvSpPr>
        <p:spPr>
          <a:xfrm>
            <a:off x="5944942" y="4840737"/>
            <a:ext cx="12494116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E naquele caderno de receitas da vovó, tão especial e tão antigo que as páginas chegam a esfarelar?</a:t>
            </a:r>
          </a:p>
        </p:txBody>
      </p:sp>
      <p:sp>
        <p:nvSpPr>
          <p:cNvPr id="8" name="Título 3">
            <a:extLst>
              <a:ext uri="{FF2B5EF4-FFF2-40B4-BE49-F238E27FC236}">
                <a16:creationId xmlns:a16="http://schemas.microsoft.com/office/drawing/2014/main" id="{FC413722-35FB-5B48-874C-8EFABF3E4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438808"/>
            <a:ext cx="21971000" cy="1302876"/>
          </a:xfrm>
        </p:spPr>
        <p:txBody>
          <a:bodyPr/>
          <a:lstStyle/>
          <a:p>
            <a:r>
              <a:rPr lang="pt-BR" dirty="0"/>
              <a:t>Por que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xfrm>
            <a:off x="2974340" y="3085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Por que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928" y="954149"/>
            <a:ext cx="8390601" cy="628485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6343649" y="2235346"/>
            <a:ext cx="17521557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10A2FD5-4AEF-1C41-9C2C-A367B07D8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6859250" y="4039861"/>
            <a:ext cx="7005957" cy="9367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AA377F6-51F6-49A0-BE25-1DE85CEA92B0}"/>
              </a:ext>
            </a:extLst>
          </p:cNvPr>
          <p:cNvSpPr txBox="1"/>
          <p:nvPr/>
        </p:nvSpPr>
        <p:spPr>
          <a:xfrm>
            <a:off x="1234440" y="8225820"/>
            <a:ext cx="13967460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Os membros da família podem compartilhar e acrescentar suas receitas, receitas da tia, do irmão, da neta, tudo em um só lugar, receitas de várias gerações. 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Não é sensacional?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1A3A226-C411-4B56-9CFF-3076701C88AF}"/>
              </a:ext>
            </a:extLst>
          </p:cNvPr>
          <p:cNvSpPr txBox="1"/>
          <p:nvPr/>
        </p:nvSpPr>
        <p:spPr>
          <a:xfrm>
            <a:off x="6591300" y="4837641"/>
            <a:ext cx="11677650" cy="3046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</p:spTree>
    <p:extLst>
      <p:ext uri="{BB962C8B-B14F-4D97-AF65-F5344CB8AC3E}">
        <p14:creationId xmlns:p14="http://schemas.microsoft.com/office/powerpoint/2010/main" val="401934944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300358" y="2007133"/>
            <a:ext cx="10294730" cy="8966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Conta de usuário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Cadernos de 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 a que pertence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Autor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História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Pesquisar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9519763" y="7468152"/>
            <a:ext cx="14864237" cy="62427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Para próxima versão pretende-se implantar: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Inclusão da narrativa da receita por </a:t>
            </a:r>
            <a:r>
              <a:rPr lang="pt-BR" sz="6000" b="1" dirty="0">
                <a:solidFill>
                  <a:srgbClr val="000000"/>
                </a:solidFill>
              </a:rPr>
              <a:t>áudio, seguir </a:t>
            </a:r>
            <a:r>
              <a:rPr lang="pt-BR" sz="6000" dirty="0">
                <a:solidFill>
                  <a:srgbClr val="000000"/>
                </a:solidFill>
              </a:rPr>
              <a:t>cadernos, </a:t>
            </a:r>
            <a:r>
              <a:rPr lang="pt-BR" sz="6000" b="1" dirty="0">
                <a:solidFill>
                  <a:srgbClr val="000000"/>
                </a:solidFill>
              </a:rPr>
              <a:t>compartilhar</a:t>
            </a:r>
            <a:r>
              <a:rPr lang="pt-BR" sz="6000" dirty="0">
                <a:solidFill>
                  <a:srgbClr val="000000"/>
                </a:solidFill>
              </a:rPr>
              <a:t> receitas, </a:t>
            </a:r>
            <a:r>
              <a:rPr lang="pt-BR" sz="6000" b="1" dirty="0">
                <a:solidFill>
                  <a:srgbClr val="000000"/>
                </a:solidFill>
              </a:rPr>
              <a:t>c</a:t>
            </a:r>
            <a:r>
              <a:rPr lang="pt-BR" sz="6000" b="1" dirty="0"/>
              <a:t>urtir </a:t>
            </a:r>
            <a:r>
              <a:rPr lang="pt-BR" sz="6000" dirty="0"/>
              <a:t>receitas e </a:t>
            </a:r>
            <a:r>
              <a:rPr lang="pt-BR" sz="6000" b="1" dirty="0"/>
              <a:t>adicionar</a:t>
            </a:r>
            <a:r>
              <a:rPr lang="pt-BR" sz="6000" dirty="0"/>
              <a:t> membros da família</a:t>
            </a:r>
            <a:endParaRPr lang="pt-BR" sz="60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096" y="-812916"/>
            <a:ext cx="13676865" cy="8106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3">
            <a:extLst>
              <a:ext uri="{FF2B5EF4-FFF2-40B4-BE49-F238E27FC236}">
                <a16:creationId xmlns:a16="http://schemas.microsoft.com/office/drawing/2014/main" id="{ED44E59D-451E-E643-BDBC-5A6D8681D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58" y="377051"/>
            <a:ext cx="21971000" cy="1302876"/>
          </a:xfrm>
        </p:spPr>
        <p:txBody>
          <a:bodyPr/>
          <a:lstStyle/>
          <a:p>
            <a:r>
              <a:rPr lang="pt-BR" dirty="0"/>
              <a:t>O que</a:t>
            </a:r>
          </a:p>
        </p:txBody>
      </p:sp>
    </p:spTree>
    <p:extLst>
      <p:ext uri="{BB962C8B-B14F-4D97-AF65-F5344CB8AC3E}">
        <p14:creationId xmlns:p14="http://schemas.microsoft.com/office/powerpoint/2010/main" val="29271507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670561" y="730081"/>
            <a:ext cx="9235336" cy="11921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É possível criar uma conta de usuário, criar cadernos de receitas, incluir receitas.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Para cada receita é possível saber o caderno ao qual ela pertence.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E além de ingredientes e modo de preparo, é possível saber de quem é a receita e qual a sua história.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 usuário pode também pesquisar por diversas receitas de diferentes cadernos.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10977860" y="6740957"/>
            <a:ext cx="13336063" cy="6649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600" b="1" dirty="0">
                <a:solidFill>
                  <a:srgbClr val="000000"/>
                </a:solidFill>
              </a:rPr>
              <a:t>Versão 1.0</a:t>
            </a:r>
            <a:endParaRPr lang="pt-BR" sz="4800" dirty="0">
              <a:solidFill>
                <a:srgbClr val="000000"/>
              </a:solidFill>
            </a:endParaRP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Para próxima versão pretende-se implantar a inclusão da narrativa da receita por áudio. 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Além de funcionalidades como: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Seguir cadernos, compartilhar receitas, c</a:t>
            </a:r>
            <a:r>
              <a:rPr lang="pt-BR" dirty="0"/>
              <a:t>urtir receitas e adicionar membros da família</a:t>
            </a:r>
            <a:endParaRPr lang="pt-BR" sz="48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598" y="-772687"/>
            <a:ext cx="13214362" cy="78327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93B56A3-2C60-4233-8066-28A9C0FF6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47"/>
          <a:stretch/>
        </p:blipFill>
        <p:spPr>
          <a:xfrm>
            <a:off x="1728305" y="8746584"/>
            <a:ext cx="3567952" cy="384820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9216502-CD34-4C7A-8907-5F8F18992E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399" y="3791010"/>
            <a:ext cx="3617769" cy="27133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299C7F-810C-4F81-BB7D-56284B9FC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387" y="8746583"/>
            <a:ext cx="3848208" cy="384820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CE8484F-7364-424C-BE8E-80016E3D20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5188896" y="8746584"/>
            <a:ext cx="3420630" cy="384820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E2E236B-542A-43BE-9A3E-6598AA499A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0" b="2142"/>
          <a:stretch/>
        </p:blipFill>
        <p:spPr>
          <a:xfrm>
            <a:off x="5940985" y="3411756"/>
            <a:ext cx="3564125" cy="356839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FC4640A-4969-420F-9DE2-B0B4E0142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906" y="3720821"/>
            <a:ext cx="2708689" cy="271332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3EC9C03-F892-4637-A19B-2217DF232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527" y="3339368"/>
            <a:ext cx="4135458" cy="393039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758889EC-9A62-4EE2-ADC2-F044C9B77B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772" y="8295369"/>
            <a:ext cx="4660577" cy="466057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D60AF6E-BF2E-41ED-8C6E-5BA6D990C7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2476" y="3740342"/>
            <a:ext cx="2763995" cy="2763995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3DC27B70-5CBC-864F-9488-D492411EE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A5F8BC7-76D6-4302-88E1-1B20BDE0523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5179" y="8812020"/>
            <a:ext cx="4143926" cy="41439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lang="pt-BR" sz="13600" dirty="0"/>
              <a:t>Time</a:t>
            </a:r>
            <a:endParaRPr sz="13600" dirty="0"/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2854" y="5382808"/>
            <a:ext cx="7165476" cy="6412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493" y="3445894"/>
            <a:ext cx="6422409" cy="641254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734" y="3436031"/>
            <a:ext cx="6422409" cy="642240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62" name="Norylaine Mangueira"/>
          <p:cNvSpPr txBox="1"/>
          <p:nvPr/>
        </p:nvSpPr>
        <p:spPr>
          <a:xfrm>
            <a:off x="1252239" y="10221539"/>
            <a:ext cx="621878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 err="1"/>
              <a:t>Norylaine</a:t>
            </a:r>
            <a:r>
              <a:rPr sz="4800" dirty="0"/>
              <a:t> </a:t>
            </a:r>
            <a:r>
              <a:rPr sz="4800" dirty="0" err="1"/>
              <a:t>Mangueira</a:t>
            </a:r>
            <a:endParaRPr sz="4800" dirty="0"/>
          </a:p>
        </p:txBody>
      </p:sp>
      <p:sp>
        <p:nvSpPr>
          <p:cNvPr id="163" name="Thereza Legg"/>
          <p:cNvSpPr txBox="1"/>
          <p:nvPr/>
        </p:nvSpPr>
        <p:spPr>
          <a:xfrm>
            <a:off x="9136337" y="10221539"/>
            <a:ext cx="534120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/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6885920" y="11856799"/>
            <a:ext cx="46298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400"/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8595734" y="11061980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pt-BR" sz="4000" dirty="0"/>
              <a:t>Analista de Suporte</a:t>
            </a:r>
            <a:endParaRPr sz="4000" dirty="0"/>
          </a:p>
        </p:txBody>
      </p:sp>
      <p:sp>
        <p:nvSpPr>
          <p:cNvPr id="166" name="Ninja Mastertech"/>
          <p:cNvSpPr txBox="1"/>
          <p:nvPr/>
        </p:nvSpPr>
        <p:spPr>
          <a:xfrm>
            <a:off x="17016251" y="12328818"/>
            <a:ext cx="44059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400" dirty="0"/>
              <a:t>Ninja </a:t>
            </a:r>
            <a:r>
              <a:rPr sz="4400" dirty="0" err="1"/>
              <a:t>Mastertech</a:t>
            </a:r>
            <a:endParaRPr sz="4400" dirty="0"/>
          </a:p>
        </p:txBody>
      </p:sp>
      <p:sp>
        <p:nvSpPr>
          <p:cNvPr id="167" name="Engenheira de produção"/>
          <p:cNvSpPr txBox="1"/>
          <p:nvPr/>
        </p:nvSpPr>
        <p:spPr>
          <a:xfrm>
            <a:off x="730656" y="11061981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000" dirty="0" err="1"/>
              <a:t>Engenheira</a:t>
            </a:r>
            <a:r>
              <a:rPr sz="4000" dirty="0"/>
              <a:t> de </a:t>
            </a:r>
            <a:r>
              <a:rPr sz="4000" dirty="0" err="1"/>
              <a:t>produção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O </a:t>
            </a:r>
            <a:r>
              <a:rPr dirty="0" err="1"/>
              <a:t>Projeto</a:t>
            </a:r>
            <a:endParaRPr dirty="0"/>
          </a:p>
        </p:txBody>
      </p:sp>
      <p:sp>
        <p:nvSpPr>
          <p:cNvPr id="187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1206500" y="4516180"/>
            <a:ext cx="12700886" cy="832794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i="1"/>
            </a:lvl1pPr>
          </a:lstStyle>
          <a:p>
            <a:r>
              <a:rPr lang="pt-BR" sz="9600" i="0" dirty="0"/>
              <a:t>Agora, vamos conhecer na prática o </a:t>
            </a:r>
            <a:r>
              <a:rPr sz="9600" b="1" i="0" dirty="0" err="1"/>
              <a:t>Receitas</a:t>
            </a:r>
            <a:r>
              <a:rPr sz="9600" b="1" i="0" dirty="0"/>
              <a:t> de </a:t>
            </a:r>
            <a:r>
              <a:rPr sz="9600" b="1" i="0" dirty="0" err="1"/>
              <a:t>Família</a:t>
            </a:r>
            <a:endParaRPr sz="9600" b="1" i="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401</Words>
  <Application>Microsoft Office PowerPoint</Application>
  <PresentationFormat>Personalizar</PresentationFormat>
  <Paragraphs>55</Paragraphs>
  <Slides>8</Slides>
  <Notes>6</Notes>
  <HiddenSlides>2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Receitas de  Família</vt:lpstr>
      <vt:lpstr>Por que</vt:lpstr>
      <vt:lpstr>Por que</vt:lpstr>
      <vt:lpstr>O que</vt:lpstr>
      <vt:lpstr>Apresentação do PowerPoint</vt:lpstr>
      <vt:lpstr>Como</vt:lpstr>
      <vt:lpstr>Time</vt:lpstr>
      <vt:lpstr>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Receitas de Família</dc:title>
  <cp:lastModifiedBy>Thereza Cristina Bandoli Legg</cp:lastModifiedBy>
  <cp:revision>48</cp:revision>
  <dcterms:modified xsi:type="dcterms:W3CDTF">2021-03-25T23:24:36Z</dcterms:modified>
</cp:coreProperties>
</file>